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1" Type="http://schemas.openxmlformats.org/officeDocument/2006/relationships/tableStyles" Target="tableStyles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B51DA-FD88-429E-90AC-85C2747712ED}" type="datetimeFigureOut">
              <a:rPr lang="en-US" smtClean="0"/>
              <a:t>05/17/2020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C25CDB-F0B5-48E3-94CF-3F9672D5D6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5A44FF9B-9039-42CF-BF9F-E8BCD97DACE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91EAF4A-104A-414E-ADF4-8BCE336605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B110615-DCA8-46CF-820C-67A25B8829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B05C71D-C8EE-41ED-A60F-72BC1136A1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5AFAE1C3-E86D-4205-987F-27AFE9533D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290EA412-B8C1-4DAF-B9B3-3B659E02EA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922078F-D794-4512-AE19-D0BC2E85A0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01FBDEA8-13BD-4E09-8563-5E239F55856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C79C376-7CDB-4D22-95F9-9F8E2B3C16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D68D98F-5F0E-4544-8396-397173CCD6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5335E4E8-DCFD-4B16-87CA-018067A212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DDB49FF-3182-49D8-A73D-121664831B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8DA3F17-B8D8-423B-8A1B-98F7F35164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51BA3D83-2A0E-4101-9571-35FA3033705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40EBDB6-557D-4C1E-B240-8B1257BD03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DACC8B2-E2BD-4DFB-AD09-6E26393D7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5BF4608-5613-4080-9A29-11C966B50E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3"/>
          <p:cNvSpPr>
            <a:spLocks noGrp="1" noRot="1" noChangeAspect="1" noEditPoints="1"/>
          </p:cNvSpPr>
          <p:nvPr>
            <p:ph type="sldImg"/>
          </p:nvPr>
        </p:nvSpPr>
        <p:spPr/>
      </p:sp>
      <p:sp>
        <p:nvSpPr>
          <p:cNvPr id="3" name="Notes Placeholder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Slide Number Placeholder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DA16F04-3C2C-4E65-97BA-10859C9748B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6/21/2017</a:t>
            </a:fld>
            <a:endParaRPr lang="en-US"/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E345D-6FE0-4977-A3DF-5875ED8E59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40433" y="-1585"/>
            <a:ext cx="12238633" cy="6826937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>
                <a:solidFill>
                  <a:srgbClr val="548ED5"/>
                </a:solidFill>
              </a:rPr>
              <a:t>Дорогие ребята!</a:t>
            </a:r>
            <a:endParaRPr lang="en-US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6000" b="1">
                <a:solidFill>
                  <a:srgbClr val="548ED5"/>
                </a:solidFill>
              </a:rPr>
              <a:t>Здравствуйте!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" grpId="3" animBg="1"/>
      <p:bldP spid="3" grpId="2" animBg="1"/>
      <p:bldP spid="3" grpId="4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73355" y="-9450"/>
            <a:ext cx="12284993" cy="6966430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594866" y="858106"/>
            <a:ext cx="8911647" cy="5001112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116706" y="3694"/>
            <a:ext cx="12292432" cy="6888606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838200" y="685791"/>
            <a:ext cx="10515600" cy="5624153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21720" y="-15303"/>
            <a:ext cx="12216443" cy="6907603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838200" y="495819"/>
            <a:ext cx="10515600" cy="5833122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2723" y="-15303"/>
            <a:ext cx="12178449" cy="6850612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838200" y="609802"/>
            <a:ext cx="10515600" cy="5567161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78712" y="3694"/>
            <a:ext cx="12254438" cy="6831615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484106" y="476822"/>
            <a:ext cx="9261782" cy="5700141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16175" y="-27356"/>
            <a:ext cx="12249180" cy="6912712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196320" y="625923"/>
            <a:ext cx="9870984" cy="5551040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29022" y="21237"/>
            <a:ext cx="12215812" cy="6895403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r>
              <a:rPr lang="ru-RU" sz="3600"/>
              <a:t>           </a:t>
            </a:r>
            <a:r>
              <a:rPr lang="ru-RU" sz="5400" b="1">
                <a:solidFill>
                  <a:srgbClr val="0070C0"/>
                </a:solidFill>
              </a:rPr>
              <a:t>И каждого хочу наградить...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91261" y="-27356"/>
            <a:ext cx="12302899" cy="6876901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429098" y="178272"/>
            <a:ext cx="9530770" cy="6571683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28033" y="55470"/>
            <a:ext cx="12227222" cy="6975279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          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/>
              <a:t>      </a:t>
            </a:r>
            <a:r>
              <a:rPr lang="ru-RU" sz="4800" b="1">
                <a:solidFill>
                  <a:srgbClr val="0070C0"/>
                </a:solidFill>
              </a:rPr>
              <a:t>С нетерпением буду вас ждать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800" b="1">
                <a:solidFill>
                  <a:srgbClr val="0070C0"/>
                </a:solidFill>
              </a:rPr>
              <a:t>1 сентября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800" b="1">
                <a:solidFill>
                  <a:srgbClr val="0070C0"/>
                </a:solidFill>
              </a:rPr>
              <a:t> во 2-ой класс!</a:t>
            </a:r>
            <a:endParaRPr lang="ru-RU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-17624" y="-22954"/>
            <a:ext cx="12227248" cy="6850343"/>
          </a:xfrm>
          <a:blipFill>
            <a:blip r:embed="rId1"/>
            <a:srcRect/>
            <a:stretch>
              <a:fillRect/>
            </a:stretch>
          </a:blipFill>
        </p:spPr>
        <p:txBody>
          <a:bodyPr/>
          <a:lstStyle/>
          <a:p>
            <a:pPr>
              <a:buFont typeface="+mj-lt"/>
              <a:buAutoNum type="arabicPeriod"/>
            </a:pPr>
            <a:endParaRPr lang="ru-RU"/>
          </a:p>
          <a:p>
            <a:pPr>
              <a:buFont typeface="+mj-lt"/>
              <a:buAutoNum type="arabicPeriod"/>
            </a:pPr>
          </a:p>
          <a:p>
            <a:pPr>
              <a:buFont typeface="+mj-lt"/>
              <a:buAutoNum type="arabicPeriod"/>
            </a:pPr>
          </a:p>
          <a:p>
            <a:pPr marL="0" indent="0">
              <a:buFont typeface="+mj-lt"/>
              <a:buNone/>
            </a:pPr>
            <a:r>
              <a:rPr lang="ru-RU"/>
              <a:t>                              </a:t>
            </a:r>
          </a:p>
          <a:p>
            <a:pPr>
              <a:buFont typeface="+mj-lt"/>
              <a:buAutoNum type="arabicPeriod"/>
            </a:pPr>
          </a:p>
        </p:txBody>
      </p:sp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4" name=""/>
          <p:cNvSpPr txBox="1"/>
          <p:nvPr/>
        </p:nvSpPr>
        <p:spPr>
          <a:xfrm>
            <a:off x="2136896" y="2138418"/>
            <a:ext cx="7771036" cy="1936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/>
              <a:t>Вот и закончился ваш </a:t>
            </a:r>
          </a:p>
          <a:p>
            <a:r>
              <a:rPr lang="ru-RU" sz="6000"/>
              <a:t>первый учебный год!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-6213" y="-132"/>
            <a:ext cx="12181604" cy="6918809"/>
          </a:xfrm>
          <a:blipFill>
            <a:blip r:embed="rId1"/>
            <a:srcRect/>
            <a:stretch>
              <a:fillRect/>
            </a:stretch>
          </a:blipFill>
        </p:spPr>
        <p:txBody>
          <a:bodyPr/>
          <a:lstStyle/>
          <a:p/>
        </p:txBody>
      </p:sp>
      <p:sp>
        <p:nvSpPr>
          <p:cNvPr id="4" name=""/>
          <p:cNvSpPr txBox="1"/>
          <p:nvPr/>
        </p:nvSpPr>
        <p:spPr>
          <a:xfrm>
            <a:off x="2479226" y="917443"/>
            <a:ext cx="7196554" cy="398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/>
              <a:t>  </a:t>
            </a:r>
            <a:r>
              <a:rPr lang="ru-RU" sz="4800">
                <a:solidFill>
                  <a:srgbClr val="376092"/>
                </a:solidFill>
              </a:rPr>
              <a:t>Вы усердно занимались!</a:t>
            </a:r>
          </a:p>
          <a:p>
            <a:r>
              <a:rPr lang="ru-RU" sz="4800">
                <a:solidFill>
                  <a:srgbClr val="376092"/>
                </a:solidFill>
              </a:rPr>
              <a:t>Сейчас готовите учебники </a:t>
            </a:r>
          </a:p>
          <a:p>
            <a:r>
              <a:rPr lang="ru-RU" sz="4800">
                <a:solidFill>
                  <a:srgbClr val="376092"/>
                </a:solidFill>
              </a:rPr>
              <a:t>к сдаче в библиотеку и </a:t>
            </a:r>
          </a:p>
          <a:p>
            <a:r>
              <a:rPr lang="ru-RU" sz="4800">
                <a:solidFill>
                  <a:srgbClr val="376092"/>
                </a:solidFill>
              </a:rPr>
              <a:t>набираетесь сил на новый </a:t>
            </a:r>
          </a:p>
          <a:p>
            <a:r>
              <a:rPr lang="ru-RU" sz="4800">
                <a:solidFill>
                  <a:srgbClr val="376092"/>
                </a:solidFill>
              </a:rPr>
              <a:t>учебный год!</a:t>
            </a:r>
            <a:endParaRPr lang="ru-RU" sz="6000">
              <a:solidFill>
                <a:srgbClr val="37609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37543" y="-45262"/>
            <a:ext cx="12141744" cy="6912713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260197" y="537048"/>
            <a:ext cx="9971091" cy="5829701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26311" y="-52888"/>
            <a:ext cx="12176349" cy="6963776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 rot="21359579">
            <a:off x="930988" y="476710"/>
            <a:ext cx="5603398" cy="3326747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ru-RU"/>
              <a:t>День рождения школы!</a:t>
            </a:r>
          </a:p>
        </p:txBody>
      </p:sp>
      <p:pic>
        <p:nvPicPr>
          <p:cNvPr id="5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407747" y="3001672"/>
            <a:ext cx="5465450" cy="3197936"/>
          </a:xfrm>
          <a:prstGeom prst="rect">
            <a:avLst/>
          </a:prstGeom>
        </p:spPr>
      </p:pic>
      <p:sp>
        <p:nvSpPr>
          <p:cNvPr id="6" name=""/>
          <p:cNvSpPr txBox="1"/>
          <p:nvPr/>
        </p:nvSpPr>
        <p:spPr>
          <a:xfrm>
            <a:off x="6758344" y="689224"/>
            <a:ext cx="4434602" cy="1348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/>
              <a:t>Вспомним самые яркие</a:t>
            </a:r>
          </a:p>
          <a:p>
            <a:r>
              <a:rPr lang="ru-RU" sz="3200" b="1"/>
              <a:t>моменты!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5" grpId="3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47630" y="-52888"/>
            <a:ext cx="12250290" cy="6963776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393171" y="216677"/>
            <a:ext cx="5101997" cy="3021849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>
            <a:r>
              <a:rPr lang="ru-RU"/>
              <a:t>Урок доброты!</a:t>
            </a:r>
          </a:p>
        </p:txBody>
      </p:sp>
      <p:pic>
        <p:nvPicPr>
          <p:cNvPr id="5" name="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08324" y="0"/>
            <a:ext cx="5557876" cy="4251590"/>
          </a:xfrm>
          <a:prstGeom prst="rect">
            <a:avLst/>
          </a:prstGeom>
        </p:spPr>
      </p:pic>
      <p:pic>
        <p:nvPicPr>
          <p:cNvPr id="6" name="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058270" y="3197935"/>
            <a:ext cx="5132717" cy="3419758"/>
          </a:xfrm>
          <a:prstGeom prst="rect">
            <a:avLst/>
          </a:prstGeom>
        </p:spPr>
      </p:pic>
      <p:sp>
        <p:nvSpPr>
          <p:cNvPr id="7" name=""/>
          <p:cNvSpPr txBox="1"/>
          <p:nvPr/>
        </p:nvSpPr>
        <p:spPr>
          <a:xfrm>
            <a:off x="6336138" y="221373"/>
            <a:ext cx="3973979" cy="644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/>
              <a:t>Конкурсы так объединяют и сплочают!</a:t>
            </a:r>
          </a:p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5" grpId="2" animBg="1"/>
      <p:bldP spid="6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55449" y="-27356"/>
            <a:ext cx="12267087" cy="6894807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793062" y="673802"/>
            <a:ext cx="10664509" cy="5572519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19637" y="-27356"/>
            <a:ext cx="12267086" cy="7002243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455016" y="533353"/>
            <a:ext cx="9441385" cy="5736664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-47630" y="39538"/>
            <a:ext cx="12231805" cy="6889835"/>
          </a:xfrm>
          <a:prstGeom prst="rect">
            <a:avLst/>
          </a:prstGeom>
        </p:spPr>
      </p:pic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/>
        </p:txBody>
      </p:sp>
      <p:sp useBgFill="0"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838200" y="550148"/>
            <a:ext cx="10515600" cy="5626815"/>
          </a:xfrm>
          <a:blipFill>
            <a:blip r:embed="rId2"/>
            <a:srcRect/>
            <a:stretch>
              <a:fillRect/>
            </a:stretch>
          </a:blipFill>
        </p:spPr>
        <p:txBody>
          <a:bodyPr/>
          <a:lstStyle/>
          <a:p/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XYXY</dc:creator>
  <cp:lastModifiedBy>XYXY</cp:lastModifiedBy>
  <cp:revision>1</cp:revision>
  <dcterms:created xsi:type="dcterms:W3CDTF">2017-06-21T13:57:27Z</dcterms:created>
  <dcterms:modified xsi:type="dcterms:W3CDTF">2017-06-21T13:57:34Z</dcterms:modified>
</cp:coreProperties>
</file>